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入门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创建提示" id="{8834BB64-E74E-4353-BCE3-55090ABC9D1D}">
          <p14:sldIdLst>
            <p14:sldId id="3613"/>
            <p14:sldId id="3615"/>
            <p14:sldId id="3616"/>
          </p14:sldIdLst>
        </p14:section>
        <p14:section name="主图幻灯片" id="{6726506E-65BF-4BBE-851B-C037B39F694B}">
          <p14:sldIdLst>
            <p14:sldId id="265"/>
          </p14:sldIdLst>
        </p14:section>
        <p14:section name="入口" id="{90B694BA-9B54-4E66-A4DA-54F4B08C81C8}">
          <p14:sldIdLst>
            <p14:sldId id="266"/>
          </p14:sldIdLst>
        </p14:section>
        <p14:section name="特色或内部 - 外部" id="{DD015BE5-3575-4049-ACF6-7686C948F752}">
          <p14:sldIdLst>
            <p14:sldId id="273"/>
          </p14:sldIdLst>
        </p14:section>
        <p14:section name="菜单" id="{EDA0C173-C432-42CB-A456-00632A84C762}">
          <p14:sldIdLst>
            <p14:sldId id="267"/>
          </p14:sldIdLst>
        </p14:section>
        <p14:section name="招牌饮品" id="{AA101C8B-CA44-417F-A8E7-8D16C2AF0390}">
          <p14:sldIdLst>
            <p14:sldId id="274"/>
          </p14:sldIdLst>
        </p14:section>
        <p14:section name="音乐" id="{3DFA6202-C153-4502-A4C0-490BEF8A9FB2}">
          <p14:sldIdLst>
            <p14:sldId id="271"/>
          </p14:sldIdLst>
        </p14:section>
        <p14:section name="结束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Microsoft YaHei UI" panose="020B0503020204020204" pitchFamily="34" charset="-122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Semibold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Learn</a:t>
            </a:r>
            <a:br>
              <a:rPr lang="en-US" dirty="0"/>
            </a:br>
            <a:r>
              <a:rPr lang="en-US" dirty="0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Microsoft YaHei UI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Microsoft YaHei UI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276999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88913"/>
            <a:ext cx="6667500" cy="27699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 dirty="0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</a:t>
            </a:r>
            <a:r>
              <a:rPr lang="da-DK" dirty="0"/>
              <a:t>Lorem ipsum dolor sit amet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4020007"/>
            <a:ext cx="11025188" cy="43088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</a:defRPr>
            </a:lvl3pPr>
            <a:lvl4pPr>
              <a:defRPr sz="1200">
                <a:latin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Microsoft YaHei UI" panose="020B0503020204020204" pitchFamily="34" charset="-122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6.png"/><Relationship Id="rId5" Type="http://schemas.openxmlformats.org/officeDocument/2006/relationships/hyperlink" Target="https://aka.ms/explore-ai" TargetMode="External"/><Relationship Id="rId4" Type="http://schemas.openxmlformats.org/officeDocument/2006/relationships/hyperlink" Target="https://aka.ms/explore-ai-ch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zh-CN" sz="4400" b="1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492443"/>
          </a:xfrm>
        </p:spPr>
        <p:txBody>
          <a:bodyPr/>
          <a:lstStyle/>
          <a:p>
            <a:r>
              <a:rPr lang="zh-CN" sz="3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探索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</a:rPr>
              <a:t>特色的标题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将生成的特色描述粘贴在此处，并用你的特色的名称替换此幻灯片上的标题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待办事项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将此图像替换为</a:t>
            </a:r>
            <a:r>
              <a:rPr kumimoji="0" lang="zh-CN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你的特色或内部/外部的图像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将你为此特色或空间生成的描述内容粘贴到此处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</a:rPr>
              <a:t>菜单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将生成的菜单内容粘贴到此处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待办事项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将此图像替换为</a:t>
            </a:r>
            <a:r>
              <a:rPr kumimoji="0" lang="zh-CN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你的食物相关图像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将“菜单”替换为你所展示的菜单项名称。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将你为食物生成的描述内容粘贴到此处。应包括所需的所有想法。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</a:rPr>
              <a:t>招牌饮品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待办事项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将此图像替换为</a:t>
            </a:r>
            <a:r>
              <a:rPr kumimoji="0" lang="zh-CN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你的招牌饮品的图像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将“招牌饮品”替换为你所展示的招牌饮品的名称。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将“lorem ipsum”内容替换为您为食物生成的描述。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将生成的饮品内容粘贴到此处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</a:rPr>
              <a:t>音乐播放列表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待办事项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为你创建的播放列表拍摄一张图像。将此处的图像替换为刚才拍摄的图像。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854713"/>
            <a:ext cx="4772847" cy="677108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zh-CN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</a:rPr>
              <a:t>目的地名称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b="1" dirty="0">
                <a:solidFill>
                  <a:schemeClr val="accent2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</a:rPr>
              <a:t>创建者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b="1">
                <a:latin typeface="Segoe UI Semibold" panose="020B0702040204020203" pitchFamily="34" charset="0"/>
                <a:ea typeface="Microsoft YaHei UI" panose="020B0503020204020204" pitchFamily="34" charset="-122"/>
              </a:rPr>
              <a:t>姓名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将你的目的地的名称放在显示“目的地名称”的位置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将你的名字放在“创建者”下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 - 第 1 部分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407606"/>
              </p:ext>
            </p:extLst>
          </p:nvPr>
        </p:nvGraphicFramePr>
        <p:xfrm>
          <a:off x="709157" y="1433058"/>
          <a:ext cx="4853443" cy="3622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打开浏览器，访问 </a:t>
                      </a:r>
                      <a:r>
                        <a:rPr kumimoji="0" lang="zh-CN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使用个人 Microsoft 帐户登录 Copilot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Microsoft YaHei UI" panose="020B0503020204020204" pitchFamily="34" charset="-122"/>
                          <a:cs typeface="Segoe UI"/>
                        </a:rPr>
                        <a:t>如果没有帐户，请按照以下步骤创建一个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转到 Microsoft 帐户的注册页面：访问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选择“创建帐户”：可在登录页面找到此选项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输入你的电子邮件地址：可使用现有的电子邮件或创建新的 Outlook 电子邮件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创建密码：确保使用高强度的安全密码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输入个人详细信息：填写你的姓名、国家/地区和出生日期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验证你的电子邮件：Microsoft 将向你的电子邮件发送验证码。输入此验证码以验证你的帐户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完成 CAPTCHA：这一步确保你不是机器人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同意条款：阅读并接受 Microsoft 的条款和条件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 - 第 2 部分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90909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在浏览器中打开新选项卡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导航到 </a:t>
                      </a: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 Semibold" panose="020B0702040204020203" pitchFamily="34" charset="0"/>
                        <a:ea typeface="Microsoft YaHei UI" panose="020B0503020204020204" pitchFamily="34" charset="-122"/>
                        <a:cs typeface="Segoe UI"/>
                        <a:hlinkClick r:id="rId5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通过登录，你已完成第 1 单元的步骤，接下来导航到第 2 单元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 - 第 3 部分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2782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Microsoft YaHei UI" panose="020B0503020204020204" pitchFamily="34" charset="-122"/>
                          <a:cs typeface="Segoe UI"/>
                        </a:rPr>
                        <a:t>打开 PowerPoint“探索 AI_演示文稿”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Microsoft YaHei UI" panose="020B0503020204020204" pitchFamily="34" charset="-122"/>
                          <a:cs typeface="Segoe UI"/>
                        </a:rPr>
                        <a:t>按照步骤创建文件副本</a:t>
                      </a:r>
                      <a:b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Microsoft YaHei UI" panose="020B0503020204020204" pitchFamily="34" charset="-122"/>
                          <a:cs typeface="Segoe UI"/>
                        </a:rPr>
                      </a:b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Microsoft YaHei UI" panose="020B0503020204020204" pitchFamily="34" charset="-122"/>
                          <a:cs typeface="Segoe UI"/>
                        </a:rPr>
                        <a:t>以进行编辑：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文件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保存副本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在“另存为”框中键入你的姓氏或首字母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选择“保存”</a:t>
                      </a: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br>
                        <a:rPr lang="en-US" altLang="zh-CN" sz="1400" dirty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endParaRPr lang="zh-CN" sz="1400" dirty="0">
                        <a:solidFill>
                          <a:schemeClr val="tx1"/>
                        </a:solidFill>
                        <a:effectLst/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Segoe UI Semibold" panose="020B0702040204020203" pitchFamily="34" charset="0"/>
                      </a:endParaRP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Segoe UI" panose="020B0502040204020203" pitchFamily="34" charset="0"/>
                  <a:ea typeface="Microsoft YaHei UI" panose="020B0503020204020204" pitchFamily="34" charset="-122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7BC3C3-6375-7F6C-1A54-E68A13D02C7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996"/>
          <a:stretch/>
        </p:blipFill>
        <p:spPr>
          <a:xfrm>
            <a:off x="5425697" y="5236968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457200"/>
            <a:ext cx="7615237" cy="554038"/>
          </a:xfrm>
        </p:spPr>
        <p:txBody>
          <a:bodyPr>
            <a:noAutofit/>
          </a:bodyPr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单元：定义你的想法并设定背景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创建基于角色的提示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你是一位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出色的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体验设计师，擅长创造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沉浸式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世界，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激发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感官，让人们进入一个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梦幻般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的境界。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通过结合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惊艳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的音效、</a:t>
            </a:r>
            <a:r>
              <a:rPr kumimoji="0" lang="zh-CN" sz="1600" b="0" i="0" strike="noStrike" cap="none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 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震撼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的视觉效果以及精心挑选的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环境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细节，你打造出既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令人惊叹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又充满娱乐性的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奇妙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旅程。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你的创造力无限，不断提出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大胆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的想法激发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想象力</a:t>
            </a:r>
            <a:r>
              <a:rPr lang="zh-CN" sz="1600" b="1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，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同时也关注最微小的细节，使一切完美融合。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凭借你调动多重感官的能力，你能打造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难以忘怀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的时刻，让人们沉浸在一场感官的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交响乐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中，感到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惊喜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、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愉悦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，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并且并期待更多美妙时刻。你将助力打造一场全新而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激动人心</a:t>
            </a:r>
            <a:r>
              <a:rPr lang="zh-CN" sz="1600" dirty="0">
                <a:solidFill>
                  <a:srgbClr val="091F2C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的体验。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514927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4127997" y="261478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5313822" y="259892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（动词）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7769886" y="261478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1428064" y="30904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2681341" y="308041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5523759" y="305887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（名词）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7704025" y="306982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9753733" y="30904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（动词）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2978054" y="352367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4509270" y="35080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（名词）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4192176" y="394185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7937130" y="398929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（名词）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9246187" y="398929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9906957" y="398526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4942216" y="440133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单元：填写空白处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294384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zh-CN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形容词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b="1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名词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动词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出色的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冒险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跳跃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大胆的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沙滩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跑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创造性的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城堡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跳舞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激动人心的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森林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探索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奇妙的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游戏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构建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梦幻般的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英雄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发现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神秘的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旅游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想象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独特的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山脉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创建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生动的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机器人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发明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野生的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太空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飞翔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sz="3600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单元：定义你的想法并设定背景 - 详细信息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178370"/>
            <a:ext cx="39224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zh-CN" sz="3600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定义你的想法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728243"/>
            <a:ext cx="3559597" cy="2103140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zh-CN" b="1" u="none" strike="noStrike" cap="none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</a:rPr>
              <a:t>提示：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我有一个想法，希望在这个项目中展开，并会提供一些要点。你能帮我用</a:t>
            </a:r>
            <a:r>
              <a:rPr lang="zh-CN" sz="1600" dirty="0">
                <a:solidFill>
                  <a:schemeClr val="accent2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旅行营销的语调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 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撰写一段文字，并丰富细节，让这个想法真正生动呈现吗？</a:t>
            </a:r>
          </a:p>
          <a:p>
            <a:pPr marL="0" indent="0">
              <a:spcAft>
                <a:spcPts val="0"/>
              </a:spcAft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需要涵盖以下要点：不要为这个目的地命名。重点突出这个目的地的独特之处。我们稍后会为这次体验打造品牌并命名。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27806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新目的地体验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温馨幽静的餐厅，隐匿于密林深处</a:t>
            </a:r>
            <a:br>
              <a:rPr lang="zh-CN" sz="12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</a:br>
            <a:endParaRPr lang="zh-CN" sz="1200" b="1" dirty="0">
              <a:solidFill>
                <a:schemeClr val="accent3">
                  <a:lumMod val="75000"/>
                </a:schemeClr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这家餐厅高悬于空中，依附树枝而建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主题</a:t>
            </a:r>
            <a:r>
              <a:rPr lang="zh-CN" sz="12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融合了原生态自然与私人邀请制的独特体验</a:t>
            </a:r>
            <a:br>
              <a:rPr lang="zh-CN" sz="1200" b="1" dirty="0">
                <a:latin typeface="Segoe UI" panose="020B0502040204020203" pitchFamily="34" charset="0"/>
                <a:ea typeface="Microsoft YaHei UI" panose="020B0503020204020204" pitchFamily="34" charset="-122"/>
              </a:rPr>
            </a:br>
            <a:endParaRPr lang="zh-CN" sz="900" b="1" dirty="0">
              <a:latin typeface="Segoe UI" panose="020B0502040204020203" pitchFamily="34" charset="0"/>
              <a:ea typeface="Microsoft YaHei UI" panose="020B0503020204020204" pitchFamily="34" charset="-122"/>
            </a:endParaRP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2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神秘而隐蔽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117782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911593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（地点）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6575572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（位置）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050356" y="279568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（地点）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6608297" y="279643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（位置）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5838676" y="3253064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（主题或美学）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4711354" y="3758426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zh-CN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19267"/>
              </p:ext>
            </p:extLst>
          </p:nvPr>
        </p:nvGraphicFramePr>
        <p:xfrm>
          <a:off x="4949220" y="4067810"/>
          <a:ext cx="6474685" cy="2282190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常见地点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主题或美学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位置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图书馆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学校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咖啡馆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游乐场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博物馆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沙滩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商场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农场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城堡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树屋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蒸汽朋克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赛博朋克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古老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极简主义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质朴的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童话故事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工业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热带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太空时代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装饰艺术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在山顶上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在沙漠绿洲之中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在火山内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在浮岛上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在闹市中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在白雪皑皑的苔原中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在海盗船上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在魔法森林中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在另一个星球上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zh-CN" sz="11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在隐蔽在洞穴里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欢迎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CN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Segoe UI" pitchFamily="34" charset="0"/>
              </a:rPr>
              <a:t>欢迎来到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4400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梦想目的地名称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428230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20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此处为第 8 单元中的品牌标语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zh-CN" sz="1400" b="1" dirty="0">
                  <a:solidFill>
                    <a:schemeClr val="accent2"/>
                  </a:solidFill>
                  <a:latin typeface="Segoe UI" panose="020B0502040204020203" pitchFamily="34" charset="0"/>
                  <a:ea typeface="Microsoft YaHei UI" panose="020B0503020204020204" pitchFamily="34" charset="-122"/>
                </a:rPr>
                <a:t>创建者</a:t>
              </a:r>
            </a:p>
            <a:p>
              <a:pPr>
                <a:spcBef>
                  <a:spcPts val="600"/>
                </a:spcBef>
              </a:pPr>
              <a:r>
                <a:rPr lang="zh-CN" sz="1400" b="1" dirty="0">
                  <a:latin typeface="Segoe UI" panose="020B0502040204020203" pitchFamily="34" charset="0"/>
                  <a:ea typeface="Microsoft YaHei UI" panose="020B0503020204020204" pitchFamily="34" charset="-122"/>
                </a:rPr>
                <a:t>姓名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sz="1400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待办事项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将此图像替换为你自己的</a:t>
            </a:r>
            <a:r>
              <a:rPr lang="zh-CN" sz="1100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主图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将你的</a:t>
            </a:r>
            <a:r>
              <a:rPr lang="zh-CN" sz="1100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梦想目的地的品牌名称</a:t>
            </a: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替换为“梦想目的地名称”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将你的</a:t>
            </a:r>
            <a:r>
              <a:rPr lang="zh-CN" sz="1100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“品牌标语”</a:t>
            </a: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插入到名称下方的文本框中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将创建者名称更改为你的名字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zh-CN" sz="11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删除并移除此便签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</a:rPr>
              <a:t>进来吧…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将生成的入口描述粘贴到此处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待办事项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1 分钟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将此图像替换为你自己的</a:t>
            </a:r>
            <a:r>
              <a:rPr kumimoji="0" lang="zh-CN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入口图像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将你为入口生成的描述内容粘贴到右侧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删除并移除此便签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DB9B8E74-0C04-40FD-A5B5-448D6ACE5C0D}"/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2320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Microsoft YaHei UI</vt:lpstr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第 1 单元：入门 - 第 1 部分</vt:lpstr>
      <vt:lpstr>第 1 单元：入门 - 第 2 部分</vt:lpstr>
      <vt:lpstr>第 1 单元：入门 - 第 3 部分</vt:lpstr>
      <vt:lpstr>第 2 单元：定义你的想法并设定背景</vt:lpstr>
      <vt:lpstr>第 2 单元：填写空白处</vt:lpstr>
      <vt:lpstr>第 2 单元：定义你的想法并设定背景 - 详细信息</vt:lpstr>
      <vt:lpstr>欢迎</vt:lpstr>
      <vt:lpstr>进来吧…</vt:lpstr>
      <vt:lpstr>特色的标题</vt:lpstr>
      <vt:lpstr>菜单</vt:lpstr>
      <vt:lpstr>招牌饮品</vt:lpstr>
      <vt:lpstr>音乐播放列表</vt:lpstr>
      <vt:lpstr>目的地名称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2025-03-13T04:12:35Z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